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78" r:id="rId3"/>
  </p:sldMasterIdLst>
  <p:notesMasterIdLst>
    <p:notesMasterId r:id="rId13"/>
  </p:notesMasterIdLst>
  <p:sldIdLst>
    <p:sldId id="256" r:id="rId4"/>
    <p:sldId id="261" r:id="rId5"/>
    <p:sldId id="265" r:id="rId6"/>
    <p:sldId id="257" r:id="rId7"/>
    <p:sldId id="259" r:id="rId8"/>
    <p:sldId id="260" r:id="rId9"/>
    <p:sldId id="266" r:id="rId10"/>
    <p:sldId id="263" r:id="rId11"/>
    <p:sldId id="264" r:id="rId1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FA9"/>
    <a:srgbClr val="32868F"/>
    <a:srgbClr val="E60000"/>
    <a:srgbClr val="B7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>
        <p:scale>
          <a:sx n="98" d="100"/>
          <a:sy n="98" d="100"/>
        </p:scale>
        <p:origin x="-24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6DAC-7E7B-42F2-86A6-708F198B6804}" type="datetimeFigureOut">
              <a:rPr lang="de-DE" smtClean="0"/>
              <a:pPr/>
              <a:t>30.01.2017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3C38-E17D-492E-B943-C81107F563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88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1863000"/>
            <a:ext cx="8280000" cy="1350150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  <a:br>
              <a:rPr lang="de-DE" dirty="0" smtClean="0"/>
            </a:b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0"/>
          <p:cNvSpPr>
            <a:spLocks noGrp="1"/>
          </p:cNvSpPr>
          <p:nvPr>
            <p:ph type="pic" sz="quarter" idx="11"/>
          </p:nvPr>
        </p:nvSpPr>
        <p:spPr>
          <a:xfrm>
            <a:off x="395536" y="3010500"/>
            <a:ext cx="2736000" cy="1431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4" name="Bildplatzhalter 20"/>
          <p:cNvSpPr>
            <a:spLocks noGrp="1"/>
          </p:cNvSpPr>
          <p:nvPr>
            <p:ph type="pic" sz="quarter" idx="12"/>
          </p:nvPr>
        </p:nvSpPr>
        <p:spPr>
          <a:xfrm>
            <a:off x="3275856" y="3010500"/>
            <a:ext cx="2736000" cy="1431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Textplatzhalt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917000"/>
            <a:ext cx="8280456" cy="918102"/>
          </a:xfrm>
          <a:prstGeom prst="rect">
            <a:avLst/>
          </a:prstGeom>
        </p:spPr>
        <p:txBody>
          <a:bodyPr lIns="0" rIns="0"/>
          <a:lstStyle>
            <a:lvl1pPr marL="0">
              <a:lnSpc>
                <a:spcPts val="3100"/>
              </a:lnSpc>
              <a:spcBef>
                <a:spcPts val="0"/>
              </a:spcBef>
              <a:buFont typeface="Arial" pitchFamily="34" charset="0"/>
              <a:buNone/>
              <a:defRPr sz="23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Font typeface="Arial" pitchFamily="34" charset="0"/>
              <a:buNone/>
              <a:defRPr b="0"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 smtClean="0"/>
              <a:t>Raectur, in cum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vit</a:t>
            </a:r>
            <a:r>
              <a:rPr lang="de-DE" dirty="0" smtClean="0"/>
              <a:t> </a:t>
            </a:r>
            <a:r>
              <a:rPr lang="de-DE" dirty="0" err="1" smtClean="0"/>
              <a:t>pra</a:t>
            </a:r>
            <a:r>
              <a:rPr lang="de-DE" dirty="0" smtClean="0"/>
              <a:t> </a:t>
            </a:r>
            <a:r>
              <a:rPr lang="de-DE" dirty="0" err="1" smtClean="0"/>
              <a:t>vit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</a:t>
            </a:r>
            <a:r>
              <a:rPr lang="de-DE" dirty="0" err="1" smtClean="0"/>
              <a:t>rendissi</a:t>
            </a:r>
            <a:r>
              <a:rPr lang="de-DE" dirty="0" smtClean="0"/>
              <a:t> quas </a:t>
            </a:r>
          </a:p>
          <a:p>
            <a:pPr lvl="0"/>
            <a:r>
              <a:rPr lang="de-DE" dirty="0" smtClean="0"/>
              <a:t>et </a:t>
            </a:r>
            <a:r>
              <a:rPr lang="de-DE" dirty="0" err="1" smtClean="0"/>
              <a:t>et</a:t>
            </a:r>
            <a:r>
              <a:rPr lang="de-DE" dirty="0" smtClean="0"/>
              <a:t> </a:t>
            </a:r>
            <a:r>
              <a:rPr lang="de-DE" dirty="0" err="1" smtClean="0"/>
              <a:t>incipsae</a:t>
            </a:r>
            <a:r>
              <a:rPr lang="de-DE" dirty="0" smtClean="0"/>
              <a:t> </a:t>
            </a:r>
            <a:r>
              <a:rPr lang="de-DE" dirty="0" err="1" smtClean="0"/>
              <a:t>laceror</a:t>
            </a:r>
            <a:r>
              <a:rPr lang="de-DE" dirty="0" smtClean="0"/>
              <a:t> </a:t>
            </a:r>
            <a:r>
              <a:rPr lang="de-DE" dirty="0" err="1" smtClean="0"/>
              <a:t>ehenecuptio</a:t>
            </a:r>
            <a:r>
              <a:rPr lang="de-DE" dirty="0" smtClean="0"/>
              <a:t>. Et </a:t>
            </a:r>
            <a:r>
              <a:rPr lang="de-DE" dirty="0" err="1" smtClean="0"/>
              <a:t>inctem</a:t>
            </a:r>
            <a:r>
              <a:rPr lang="de-DE" dirty="0" smtClean="0"/>
              <a:t> </a:t>
            </a:r>
            <a:r>
              <a:rPr lang="de-DE" dirty="0" err="1" smtClean="0"/>
              <a:t>eiundis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ant</a:t>
            </a:r>
            <a:r>
              <a:rPr lang="de-DE" dirty="0" smtClean="0"/>
              <a:t> </a:t>
            </a:r>
            <a:r>
              <a:rPr lang="de-DE" dirty="0" err="1" smtClean="0"/>
              <a:t>arum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et </a:t>
            </a:r>
            <a:r>
              <a:rPr lang="de-DE" dirty="0" err="1" smtClean="0"/>
              <a:t>etur</a:t>
            </a:r>
            <a:r>
              <a:rPr lang="de-DE" dirty="0" smtClean="0"/>
              <a:t> </a:t>
            </a:r>
            <a:r>
              <a:rPr lang="de-DE" dirty="0" err="1" smtClean="0"/>
              <a:t>aliqui</a:t>
            </a:r>
            <a:r>
              <a:rPr lang="de-DE" dirty="0" smtClean="0"/>
              <a:t> </a:t>
            </a:r>
            <a:r>
              <a:rPr lang="de-DE" dirty="0" err="1" smtClean="0"/>
              <a:t>unducillit</a:t>
            </a:r>
            <a:r>
              <a:rPr lang="de-DE" dirty="0" smtClean="0"/>
              <a:t> </a:t>
            </a:r>
            <a:r>
              <a:rPr lang="de-DE" dirty="0" err="1" smtClean="0"/>
              <a:t>milibus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3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864000"/>
            <a:ext cx="6480000" cy="89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2943000"/>
            <a:ext cx="8280000" cy="151896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•	</a:t>
            </a:r>
            <a:r>
              <a:rPr lang="de-DE" dirty="0" err="1" smtClean="0"/>
              <a:t>Atium</a:t>
            </a:r>
            <a:r>
              <a:rPr lang="de-DE" dirty="0" smtClean="0"/>
              <a:t> lab </a:t>
            </a:r>
            <a:r>
              <a:rPr lang="de-DE" dirty="0" err="1" smtClean="0"/>
              <a:t>idelend</a:t>
            </a:r>
            <a:r>
              <a:rPr lang="de-DE" dirty="0" smtClean="0"/>
              <a:t> </a:t>
            </a:r>
            <a:r>
              <a:rPr lang="de-DE" dirty="0" err="1" smtClean="0"/>
              <a:t>itaquis</a:t>
            </a:r>
            <a:r>
              <a:rPr lang="de-DE" dirty="0" smtClean="0"/>
              <a:t> am </a:t>
            </a:r>
            <a:r>
              <a:rPr lang="de-DE" dirty="0" err="1" smtClean="0"/>
              <a:t>re</a:t>
            </a:r>
            <a:r>
              <a:rPr lang="de-DE" dirty="0" smtClean="0"/>
              <a:t>, </a:t>
            </a:r>
            <a:r>
              <a:rPr lang="de-DE" dirty="0" err="1" smtClean="0"/>
              <a:t>intio</a:t>
            </a:r>
            <a:r>
              <a:rPr lang="de-DE" dirty="0" smtClean="0"/>
              <a:t>. </a:t>
            </a:r>
          </a:p>
          <a:p>
            <a:pPr lvl="0"/>
            <a:r>
              <a:rPr lang="de-DE" dirty="0" smtClean="0"/>
              <a:t>•	</a:t>
            </a:r>
            <a:r>
              <a:rPr lang="de-DE" dirty="0" err="1" smtClean="0"/>
              <a:t>Parum</a:t>
            </a:r>
            <a:r>
              <a:rPr lang="de-DE" dirty="0" smtClean="0"/>
              <a:t> </a:t>
            </a:r>
            <a:r>
              <a:rPr lang="de-DE" dirty="0" err="1" smtClean="0"/>
              <a:t>estium</a:t>
            </a:r>
            <a:r>
              <a:rPr lang="de-DE" dirty="0" smtClean="0"/>
              <a:t> </a:t>
            </a:r>
            <a:r>
              <a:rPr lang="de-DE" dirty="0" err="1" smtClean="0"/>
              <a:t>quamus</a:t>
            </a:r>
            <a:r>
              <a:rPr lang="de-DE" dirty="0" smtClean="0"/>
              <a:t> </a:t>
            </a:r>
            <a:r>
              <a:rPr lang="de-DE" dirty="0" err="1" smtClean="0"/>
              <a:t>excerum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et </a:t>
            </a:r>
            <a:r>
              <a:rPr lang="de-DE" dirty="0" err="1" smtClean="0"/>
              <a:t>fugia</a:t>
            </a:r>
            <a:r>
              <a:rPr lang="de-DE" dirty="0" smtClean="0"/>
              <a:t> </a:t>
            </a:r>
            <a:r>
              <a:rPr lang="de-DE" dirty="0" err="1" smtClean="0"/>
              <a:t>pedi</a:t>
            </a:r>
            <a:r>
              <a:rPr lang="de-DE" dirty="0" smtClean="0"/>
              <a:t>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, et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fuga</a:t>
            </a:r>
            <a:r>
              <a:rPr lang="de-DE" dirty="0" smtClean="0"/>
              <a:t>. </a:t>
            </a:r>
          </a:p>
          <a:p>
            <a:pPr lvl="0"/>
            <a:r>
              <a:rPr lang="de-DE" dirty="0" smtClean="0"/>
              <a:t>•	</a:t>
            </a:r>
            <a:r>
              <a:rPr lang="de-DE" dirty="0" err="1" smtClean="0"/>
              <a:t>Nem</a:t>
            </a:r>
            <a:r>
              <a:rPr lang="de-DE" dirty="0" smtClean="0"/>
              <a:t> </a:t>
            </a:r>
            <a:r>
              <a:rPr lang="de-DE" dirty="0" err="1" smtClean="0"/>
              <a:t>volori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soluptas</a:t>
            </a:r>
            <a:r>
              <a:rPr lang="de-DE" dirty="0" smtClean="0"/>
              <a:t> </a:t>
            </a:r>
            <a:r>
              <a:rPr lang="de-DE" dirty="0" err="1" smtClean="0"/>
              <a:t>sitae</a:t>
            </a:r>
            <a:r>
              <a:rPr lang="de-DE" dirty="0" smtClean="0"/>
              <a:t> </a:t>
            </a:r>
            <a:r>
              <a:rPr lang="de-DE" dirty="0" err="1" smtClean="0"/>
              <a:t>volo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iligendam</a:t>
            </a:r>
            <a:r>
              <a:rPr lang="de-DE" dirty="0" smtClean="0"/>
              <a:t> </a:t>
            </a:r>
          </a:p>
          <a:p>
            <a:pPr lvl="0"/>
            <a:r>
              <a:rPr lang="de-DE" dirty="0" smtClean="0"/>
              <a:t>	</a:t>
            </a:r>
            <a:r>
              <a:rPr lang="de-DE" dirty="0" err="1" smtClean="0"/>
              <a:t>untureh</a:t>
            </a:r>
            <a:r>
              <a:rPr lang="de-DE" dirty="0" smtClean="0"/>
              <a:t> </a:t>
            </a:r>
            <a:r>
              <a:rPr lang="de-DE" dirty="0" err="1" smtClean="0"/>
              <a:t>eniatiuntem</a:t>
            </a:r>
            <a:r>
              <a:rPr lang="de-DE" dirty="0" smtClean="0"/>
              <a:t> </a:t>
            </a:r>
            <a:r>
              <a:rPr lang="de-DE" dirty="0" err="1" smtClean="0"/>
              <a:t>expella</a:t>
            </a:r>
            <a:r>
              <a:rPr lang="de-DE" dirty="0" smtClean="0"/>
              <a:t> </a:t>
            </a:r>
            <a:r>
              <a:rPr lang="de-DE" dirty="0" err="1" smtClean="0"/>
              <a:t>ceaquid</a:t>
            </a:r>
            <a:r>
              <a:rPr lang="de-DE" dirty="0" smtClean="0"/>
              <a:t> et </a:t>
            </a:r>
            <a:r>
              <a:rPr lang="de-DE" dirty="0" err="1" smtClean="0"/>
              <a:t>evenihil</a:t>
            </a:r>
            <a:r>
              <a:rPr lang="de-DE" dirty="0" smtClean="0"/>
              <a:t> </a:t>
            </a:r>
            <a:r>
              <a:rPr lang="de-DE" dirty="0" err="1" smtClean="0"/>
              <a:t>eossimagnam</a:t>
            </a:r>
            <a:r>
              <a:rPr lang="de-DE" dirty="0" smtClean="0"/>
              <a:t>, </a:t>
            </a:r>
          </a:p>
          <a:p>
            <a:pPr lvl="0"/>
            <a:r>
              <a:rPr lang="de-DE" dirty="0" smtClean="0"/>
              <a:t>	</a:t>
            </a:r>
            <a:r>
              <a:rPr lang="de-DE" dirty="0" err="1" smtClean="0"/>
              <a:t>quiates</a:t>
            </a:r>
            <a:r>
              <a:rPr lang="de-DE" dirty="0" smtClean="0"/>
              <a:t> </a:t>
            </a:r>
            <a:r>
              <a:rPr lang="de-DE" dirty="0" err="1" smtClean="0"/>
              <a:t>equibuscit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quas </a:t>
            </a:r>
            <a:r>
              <a:rPr lang="de-DE" dirty="0" err="1" smtClean="0"/>
              <a:t>sundia</a:t>
            </a:r>
            <a:r>
              <a:rPr lang="de-DE" dirty="0" smtClean="0"/>
              <a:t> </a:t>
            </a:r>
            <a:r>
              <a:rPr lang="de-DE" dirty="0" err="1" smtClean="0"/>
              <a:t>sequae</a:t>
            </a:r>
            <a:r>
              <a:rPr lang="de-DE" dirty="0" smtClean="0"/>
              <a:t>.</a:t>
            </a:r>
          </a:p>
        </p:txBody>
      </p:sp>
      <p:sp>
        <p:nvSpPr>
          <p:cNvPr id="27" name="Textplatzhalt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917000"/>
            <a:ext cx="8280456" cy="918102"/>
          </a:xfrm>
          <a:prstGeom prst="rect">
            <a:avLst/>
          </a:prstGeom>
        </p:spPr>
        <p:txBody>
          <a:bodyPr lIns="0" rIns="0"/>
          <a:lstStyle>
            <a:lvl1pPr marL="0">
              <a:lnSpc>
                <a:spcPts val="3100"/>
              </a:lnSpc>
              <a:spcBef>
                <a:spcPts val="0"/>
              </a:spcBef>
              <a:buFont typeface="Arial" pitchFamily="34" charset="0"/>
              <a:buNone/>
              <a:defRPr sz="23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Font typeface="Arial" pitchFamily="34" charset="0"/>
              <a:buNone/>
              <a:defRPr b="0"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 smtClean="0"/>
              <a:t>Raectur, in cum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vit</a:t>
            </a:r>
            <a:r>
              <a:rPr lang="de-DE" dirty="0" smtClean="0"/>
              <a:t> </a:t>
            </a:r>
            <a:r>
              <a:rPr lang="de-DE" dirty="0" err="1" smtClean="0"/>
              <a:t>pra</a:t>
            </a:r>
            <a:r>
              <a:rPr lang="de-DE" dirty="0" smtClean="0"/>
              <a:t> </a:t>
            </a:r>
            <a:r>
              <a:rPr lang="de-DE" dirty="0" err="1" smtClean="0"/>
              <a:t>vit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</a:t>
            </a:r>
            <a:r>
              <a:rPr lang="de-DE" dirty="0" err="1" smtClean="0"/>
              <a:t>rendissi</a:t>
            </a:r>
            <a:r>
              <a:rPr lang="de-DE" dirty="0" smtClean="0"/>
              <a:t> quas </a:t>
            </a:r>
          </a:p>
          <a:p>
            <a:pPr lvl="0"/>
            <a:r>
              <a:rPr lang="de-DE" dirty="0" smtClean="0"/>
              <a:t>et </a:t>
            </a:r>
            <a:r>
              <a:rPr lang="de-DE" dirty="0" err="1" smtClean="0"/>
              <a:t>et</a:t>
            </a:r>
            <a:r>
              <a:rPr lang="de-DE" dirty="0" smtClean="0"/>
              <a:t> </a:t>
            </a:r>
            <a:r>
              <a:rPr lang="de-DE" dirty="0" err="1" smtClean="0"/>
              <a:t>incipsae</a:t>
            </a:r>
            <a:r>
              <a:rPr lang="de-DE" dirty="0" smtClean="0"/>
              <a:t> </a:t>
            </a:r>
            <a:r>
              <a:rPr lang="de-DE" dirty="0" err="1" smtClean="0"/>
              <a:t>laceror</a:t>
            </a:r>
            <a:r>
              <a:rPr lang="de-DE" dirty="0" smtClean="0"/>
              <a:t> </a:t>
            </a:r>
            <a:r>
              <a:rPr lang="de-DE" dirty="0" err="1" smtClean="0"/>
              <a:t>ehenecuptio</a:t>
            </a:r>
            <a:r>
              <a:rPr lang="de-DE" dirty="0" smtClean="0"/>
              <a:t>. Et </a:t>
            </a:r>
            <a:r>
              <a:rPr lang="de-DE" dirty="0" err="1" smtClean="0"/>
              <a:t>inctem</a:t>
            </a:r>
            <a:r>
              <a:rPr lang="de-DE" dirty="0" smtClean="0"/>
              <a:t> </a:t>
            </a:r>
            <a:r>
              <a:rPr lang="de-DE" dirty="0" err="1" smtClean="0"/>
              <a:t>eiundis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ant</a:t>
            </a:r>
            <a:r>
              <a:rPr lang="de-DE" dirty="0" smtClean="0"/>
              <a:t> </a:t>
            </a:r>
            <a:r>
              <a:rPr lang="de-DE" dirty="0" err="1" smtClean="0"/>
              <a:t>arum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et </a:t>
            </a:r>
            <a:r>
              <a:rPr lang="de-DE" dirty="0" err="1" smtClean="0"/>
              <a:t>etur</a:t>
            </a:r>
            <a:r>
              <a:rPr lang="de-DE" dirty="0" smtClean="0"/>
              <a:t> </a:t>
            </a:r>
            <a:r>
              <a:rPr lang="de-DE" dirty="0" err="1" smtClean="0"/>
              <a:t>aliqui</a:t>
            </a:r>
            <a:r>
              <a:rPr lang="de-DE" dirty="0" smtClean="0"/>
              <a:t> </a:t>
            </a:r>
            <a:r>
              <a:rPr lang="de-DE" dirty="0" err="1" smtClean="0"/>
              <a:t>unducillit</a:t>
            </a:r>
            <a:r>
              <a:rPr lang="de-DE" dirty="0" smtClean="0"/>
              <a:t> </a:t>
            </a:r>
            <a:r>
              <a:rPr lang="de-DE" dirty="0" err="1" smtClean="0"/>
              <a:t>milibus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864000"/>
            <a:ext cx="6480000" cy="89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1930500"/>
            <a:ext cx="8280000" cy="2531460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174625" marR="0" indent="-174625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•	</a:t>
            </a:r>
            <a:r>
              <a:rPr lang="de-DE" dirty="0" err="1" smtClean="0"/>
              <a:t>Atium</a:t>
            </a:r>
            <a:r>
              <a:rPr lang="de-DE" dirty="0" smtClean="0"/>
              <a:t> lab </a:t>
            </a:r>
            <a:r>
              <a:rPr lang="de-DE" dirty="0" err="1" smtClean="0"/>
              <a:t>idelend</a:t>
            </a:r>
            <a:r>
              <a:rPr lang="de-DE" dirty="0" smtClean="0"/>
              <a:t> </a:t>
            </a:r>
            <a:r>
              <a:rPr lang="de-DE" dirty="0" err="1" smtClean="0"/>
              <a:t>itaquis</a:t>
            </a:r>
            <a:r>
              <a:rPr lang="de-DE" dirty="0" smtClean="0"/>
              <a:t> am </a:t>
            </a:r>
            <a:r>
              <a:rPr lang="de-DE" dirty="0" err="1" smtClean="0"/>
              <a:t>re</a:t>
            </a:r>
            <a:r>
              <a:rPr lang="de-DE" dirty="0" smtClean="0"/>
              <a:t>, </a:t>
            </a:r>
            <a:r>
              <a:rPr lang="de-DE" dirty="0" err="1" smtClean="0"/>
              <a:t>intio</a:t>
            </a:r>
            <a:r>
              <a:rPr lang="de-DE" dirty="0" smtClean="0"/>
              <a:t>. </a:t>
            </a:r>
          </a:p>
          <a:p>
            <a:pPr lvl="0"/>
            <a:r>
              <a:rPr lang="de-DE" dirty="0" smtClean="0"/>
              <a:t>•	</a:t>
            </a:r>
            <a:r>
              <a:rPr lang="de-DE" dirty="0" err="1" smtClean="0"/>
              <a:t>Parum</a:t>
            </a:r>
            <a:r>
              <a:rPr lang="de-DE" dirty="0" smtClean="0"/>
              <a:t> </a:t>
            </a:r>
            <a:r>
              <a:rPr lang="de-DE" dirty="0" err="1" smtClean="0"/>
              <a:t>estium</a:t>
            </a:r>
            <a:r>
              <a:rPr lang="de-DE" dirty="0" smtClean="0"/>
              <a:t> </a:t>
            </a:r>
            <a:r>
              <a:rPr lang="de-DE" dirty="0" err="1" smtClean="0"/>
              <a:t>quamus</a:t>
            </a:r>
            <a:r>
              <a:rPr lang="de-DE" dirty="0" smtClean="0"/>
              <a:t> </a:t>
            </a:r>
            <a:r>
              <a:rPr lang="de-DE" dirty="0" err="1" smtClean="0"/>
              <a:t>excerum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et </a:t>
            </a:r>
            <a:r>
              <a:rPr lang="de-DE" dirty="0" err="1" smtClean="0"/>
              <a:t>fugia</a:t>
            </a:r>
            <a:r>
              <a:rPr lang="de-DE" dirty="0" smtClean="0"/>
              <a:t> </a:t>
            </a:r>
            <a:r>
              <a:rPr lang="de-DE" dirty="0" err="1" smtClean="0"/>
              <a:t>pedi</a:t>
            </a:r>
            <a:r>
              <a:rPr lang="de-DE" dirty="0" smtClean="0"/>
              <a:t>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, et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fuga</a:t>
            </a:r>
            <a:r>
              <a:rPr lang="de-DE" dirty="0" smtClean="0"/>
              <a:t>. </a:t>
            </a:r>
          </a:p>
          <a:p>
            <a:pPr lvl="0"/>
            <a:r>
              <a:rPr lang="de-DE" dirty="0" smtClean="0"/>
              <a:t>•	</a:t>
            </a:r>
            <a:r>
              <a:rPr lang="de-DE" dirty="0" err="1" smtClean="0"/>
              <a:t>Nem</a:t>
            </a:r>
            <a:r>
              <a:rPr lang="de-DE" dirty="0" smtClean="0"/>
              <a:t> </a:t>
            </a:r>
            <a:r>
              <a:rPr lang="de-DE" dirty="0" err="1" smtClean="0"/>
              <a:t>volori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soluptas</a:t>
            </a:r>
            <a:r>
              <a:rPr lang="de-DE" dirty="0" smtClean="0"/>
              <a:t> </a:t>
            </a:r>
            <a:r>
              <a:rPr lang="de-DE" dirty="0" err="1" smtClean="0"/>
              <a:t>sitae</a:t>
            </a:r>
            <a:r>
              <a:rPr lang="de-DE" dirty="0" smtClean="0"/>
              <a:t> </a:t>
            </a:r>
            <a:r>
              <a:rPr lang="de-DE" dirty="0" err="1" smtClean="0"/>
              <a:t>volo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iligendam</a:t>
            </a:r>
            <a:r>
              <a:rPr lang="de-DE" dirty="0" smtClean="0"/>
              <a:t> </a:t>
            </a:r>
          </a:p>
          <a:p>
            <a:pPr lvl="0"/>
            <a:r>
              <a:rPr lang="de-DE" dirty="0" smtClean="0"/>
              <a:t>	</a:t>
            </a:r>
            <a:r>
              <a:rPr lang="de-DE" dirty="0" err="1" smtClean="0"/>
              <a:t>untureh</a:t>
            </a:r>
            <a:r>
              <a:rPr lang="de-DE" dirty="0" smtClean="0"/>
              <a:t> </a:t>
            </a:r>
            <a:r>
              <a:rPr lang="de-DE" dirty="0" err="1" smtClean="0"/>
              <a:t>eniatiuntem</a:t>
            </a:r>
            <a:r>
              <a:rPr lang="de-DE" dirty="0" smtClean="0"/>
              <a:t> </a:t>
            </a:r>
            <a:r>
              <a:rPr lang="de-DE" dirty="0" err="1" smtClean="0"/>
              <a:t>expella</a:t>
            </a:r>
            <a:r>
              <a:rPr lang="de-DE" dirty="0" smtClean="0"/>
              <a:t> </a:t>
            </a:r>
            <a:r>
              <a:rPr lang="de-DE" dirty="0" err="1" smtClean="0"/>
              <a:t>ceaquid</a:t>
            </a:r>
            <a:r>
              <a:rPr lang="de-DE" dirty="0" smtClean="0"/>
              <a:t> et </a:t>
            </a:r>
            <a:r>
              <a:rPr lang="de-DE" dirty="0" err="1" smtClean="0"/>
              <a:t>evenihil</a:t>
            </a:r>
            <a:r>
              <a:rPr lang="de-DE" dirty="0" smtClean="0"/>
              <a:t> </a:t>
            </a:r>
            <a:r>
              <a:rPr lang="de-DE" dirty="0" err="1" smtClean="0"/>
              <a:t>eossimagnam</a:t>
            </a:r>
            <a:r>
              <a:rPr lang="de-DE" dirty="0" smtClean="0"/>
              <a:t>, </a:t>
            </a:r>
          </a:p>
          <a:p>
            <a:pPr lvl="0"/>
            <a:r>
              <a:rPr lang="de-DE" dirty="0" smtClean="0"/>
              <a:t>	</a:t>
            </a:r>
            <a:r>
              <a:rPr lang="de-DE" dirty="0" err="1" smtClean="0"/>
              <a:t>quiates</a:t>
            </a:r>
            <a:r>
              <a:rPr lang="de-DE" dirty="0" smtClean="0"/>
              <a:t> </a:t>
            </a:r>
            <a:r>
              <a:rPr lang="de-DE" dirty="0" err="1" smtClean="0"/>
              <a:t>equibuscit</a:t>
            </a:r>
            <a:r>
              <a:rPr lang="de-DE" dirty="0" smtClean="0"/>
              <a:t> </a:t>
            </a:r>
            <a:r>
              <a:rPr lang="de-DE" dirty="0" err="1" smtClean="0"/>
              <a:t>aute</a:t>
            </a:r>
            <a:r>
              <a:rPr lang="de-DE" dirty="0" smtClean="0"/>
              <a:t> quas </a:t>
            </a:r>
            <a:r>
              <a:rPr lang="de-DE" dirty="0" err="1" smtClean="0"/>
              <a:t>sundia</a:t>
            </a:r>
            <a:r>
              <a:rPr lang="de-DE" dirty="0" smtClean="0"/>
              <a:t> </a:t>
            </a:r>
            <a:r>
              <a:rPr lang="de-DE" dirty="0" err="1" smtClean="0"/>
              <a:t>sequae</a:t>
            </a:r>
            <a:r>
              <a:rPr lang="de-DE" dirty="0" smtClean="0"/>
              <a:t>.</a:t>
            </a:r>
          </a:p>
          <a:p>
            <a:pPr marL="174625" marR="0" lvl="0" indent="-174625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•	</a:t>
            </a:r>
            <a:r>
              <a:rPr lang="de-DE" dirty="0" err="1" smtClean="0"/>
              <a:t>Atium</a:t>
            </a:r>
            <a:r>
              <a:rPr lang="de-DE" dirty="0" smtClean="0"/>
              <a:t> lab </a:t>
            </a:r>
            <a:r>
              <a:rPr lang="de-DE" dirty="0" err="1" smtClean="0"/>
              <a:t>idelend</a:t>
            </a:r>
            <a:r>
              <a:rPr lang="de-DE" dirty="0" smtClean="0"/>
              <a:t> </a:t>
            </a:r>
            <a:r>
              <a:rPr lang="de-DE" dirty="0" err="1" smtClean="0"/>
              <a:t>itaquis</a:t>
            </a:r>
            <a:r>
              <a:rPr lang="de-DE" dirty="0" smtClean="0"/>
              <a:t> am </a:t>
            </a:r>
            <a:r>
              <a:rPr lang="de-DE" dirty="0" err="1" smtClean="0"/>
              <a:t>re</a:t>
            </a:r>
            <a:r>
              <a:rPr lang="de-DE" dirty="0" smtClean="0"/>
              <a:t>, </a:t>
            </a:r>
            <a:r>
              <a:rPr lang="de-DE" dirty="0" err="1" smtClean="0"/>
              <a:t>intio</a:t>
            </a:r>
            <a:r>
              <a:rPr lang="de-DE" dirty="0" smtClean="0"/>
              <a:t>. </a:t>
            </a:r>
          </a:p>
          <a:p>
            <a:pPr lvl="0"/>
            <a:r>
              <a:rPr lang="de-DE" dirty="0" smtClean="0"/>
              <a:t>•	</a:t>
            </a:r>
            <a:r>
              <a:rPr lang="de-DE" dirty="0" err="1" smtClean="0"/>
              <a:t>Nem</a:t>
            </a:r>
            <a:r>
              <a:rPr lang="de-DE" dirty="0" smtClean="0"/>
              <a:t> </a:t>
            </a:r>
            <a:r>
              <a:rPr lang="de-DE" dirty="0" err="1" smtClean="0"/>
              <a:t>volori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soluptas</a:t>
            </a:r>
            <a:r>
              <a:rPr lang="de-DE" dirty="0" smtClean="0"/>
              <a:t> </a:t>
            </a:r>
            <a:r>
              <a:rPr lang="de-DE" dirty="0" err="1" smtClean="0"/>
              <a:t>sitae</a:t>
            </a:r>
            <a:r>
              <a:rPr lang="de-DE" dirty="0" smtClean="0"/>
              <a:t> </a:t>
            </a:r>
            <a:r>
              <a:rPr lang="de-DE" dirty="0" err="1" smtClean="0"/>
              <a:t>volo</a:t>
            </a:r>
            <a:r>
              <a:rPr lang="de-DE" dirty="0" smtClean="0"/>
              <a:t> </a:t>
            </a:r>
            <a:r>
              <a:rPr lang="de-DE" dirty="0" err="1" smtClean="0"/>
              <a:t>consequat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iligendam</a:t>
            </a:r>
            <a:r>
              <a:rPr lang="de-DE" dirty="0" smtClean="0"/>
              <a:t> </a:t>
            </a:r>
          </a:p>
          <a:p>
            <a:pPr lvl="0"/>
            <a:r>
              <a:rPr lang="de-DE" dirty="0" smtClean="0"/>
              <a:t>	</a:t>
            </a:r>
            <a:r>
              <a:rPr lang="de-DE" dirty="0" err="1" smtClean="0"/>
              <a:t>untureh</a:t>
            </a:r>
            <a:r>
              <a:rPr lang="de-DE" dirty="0" smtClean="0"/>
              <a:t> </a:t>
            </a:r>
            <a:r>
              <a:rPr lang="de-DE" dirty="0" err="1" smtClean="0"/>
              <a:t>eniatiuntem</a:t>
            </a:r>
            <a:r>
              <a:rPr lang="de-DE" dirty="0" smtClean="0"/>
              <a:t> </a:t>
            </a:r>
            <a:r>
              <a:rPr lang="de-DE" dirty="0" err="1" smtClean="0"/>
              <a:t>expella</a:t>
            </a:r>
            <a:r>
              <a:rPr lang="de-DE" dirty="0" smtClean="0"/>
              <a:t> </a:t>
            </a:r>
            <a:r>
              <a:rPr lang="de-DE" dirty="0" err="1" smtClean="0"/>
              <a:t>ceaquid</a:t>
            </a:r>
            <a:r>
              <a:rPr lang="de-DE" dirty="0" smtClean="0"/>
              <a:t> et </a:t>
            </a:r>
            <a:r>
              <a:rPr lang="de-DE" dirty="0" err="1" smtClean="0"/>
              <a:t>evenihil</a:t>
            </a:r>
            <a:r>
              <a:rPr lang="de-DE" dirty="0" smtClean="0"/>
              <a:t> </a:t>
            </a:r>
            <a:r>
              <a:rPr lang="de-DE" dirty="0" err="1" smtClean="0"/>
              <a:t>eossimagnam</a:t>
            </a:r>
            <a:r>
              <a:rPr lang="de-DE" dirty="0" smtClean="0"/>
              <a:t>, 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864000"/>
            <a:ext cx="6480000" cy="89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95288" y="1957500"/>
            <a:ext cx="5689600" cy="24836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864000"/>
            <a:ext cx="6480000" cy="89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395536" y="1930500"/>
            <a:ext cx="4032448" cy="2531460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3000"/>
              </a:lnSpc>
              <a:buNone/>
              <a:defRPr sz="1800">
                <a:solidFill>
                  <a:srgbClr val="479FA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00" y="1998000"/>
            <a:ext cx="4104456" cy="2457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494" y="297000"/>
            <a:ext cx="1011636" cy="101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iagrammplatzhalter 11"/>
          <p:cNvSpPr>
            <a:spLocks noGrp="1"/>
          </p:cNvSpPr>
          <p:nvPr>
            <p:ph type="chart" sz="quarter" idx="16"/>
          </p:nvPr>
        </p:nvSpPr>
        <p:spPr>
          <a:xfrm>
            <a:off x="395288" y="1957500"/>
            <a:ext cx="5689600" cy="248483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864000"/>
            <a:ext cx="6480000" cy="897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de-DE" dirty="0" smtClean="0"/>
              <a:t>Hier kann in markanten</a:t>
            </a:r>
            <a:br>
              <a:rPr lang="de-DE" dirty="0" smtClean="0"/>
            </a:br>
            <a:r>
              <a:rPr lang="de-DE" dirty="0" smtClean="0"/>
              <a:t>Lettern die Headline stehen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738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 rot="10800000">
            <a:off x="0" y="4738500"/>
            <a:ext cx="9144000" cy="405000"/>
          </a:xfrm>
          <a:prstGeom prst="rect">
            <a:avLst/>
          </a:prstGeom>
          <a:gradFill flip="none" rotWithShape="1">
            <a:gsLst>
              <a:gs pos="1000">
                <a:srgbClr val="32868F"/>
              </a:gs>
              <a:gs pos="100000">
                <a:srgbClr val="479FA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156176" y="4884300"/>
            <a:ext cx="2771824" cy="11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Medizinische Universität Innsbruck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524000" y="4884300"/>
            <a:ext cx="1404000" cy="1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www.i-med.ac.at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5865" y="1167594"/>
            <a:ext cx="2754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rot="10800000">
            <a:off x="0" y="4738500"/>
            <a:ext cx="9144000" cy="405000"/>
          </a:xfrm>
          <a:prstGeom prst="rect">
            <a:avLst/>
          </a:prstGeom>
          <a:gradFill flip="none" rotWithShape="1">
            <a:gsLst>
              <a:gs pos="1000">
                <a:srgbClr val="32868F"/>
              </a:gs>
              <a:gs pos="100000">
                <a:srgbClr val="479FA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56176" y="4884300"/>
            <a:ext cx="2771824" cy="117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dirty="0" smtClean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Medizinische Universität Innsbruck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494" y="297000"/>
            <a:ext cx="1011636" cy="101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61" r:id="rId4"/>
    <p:sldLayoutId id="2147483662" r:id="rId5"/>
    <p:sldLayoutId id="2147483679" r:id="rId6"/>
    <p:sldLayoutId id="21474836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000" y="1863000"/>
            <a:ext cx="8280000" cy="135015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Med_Uni_pp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Med_Uni_ppt_Vorlage</Template>
  <TotalTime>0</TotalTime>
  <Words>0</Words>
  <Application>Microsoft Office PowerPoint</Application>
  <PresentationFormat>Bildschirmpräsentation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Med_Uni_ppt_Vorlage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Schoenherr Annemarie</dc:creator>
  <cp:lastModifiedBy>Schoenherr Annemarie</cp:lastModifiedBy>
  <cp:revision>1</cp:revision>
  <dcterms:created xsi:type="dcterms:W3CDTF">2017-01-30T09:01:46Z</dcterms:created>
  <dcterms:modified xsi:type="dcterms:W3CDTF">2017-01-30T09:06:53Z</dcterms:modified>
</cp:coreProperties>
</file>